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72" r:id="rId12"/>
    <p:sldId id="275" r:id="rId13"/>
    <p:sldId id="273" r:id="rId14"/>
    <p:sldId id="27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142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235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1751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9734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3168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690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8981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4912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059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7224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83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11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773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815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384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945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02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387C202-A537-49C5-ABCD-1696A75FBAE6}" type="datetimeFigureOut">
              <a:rPr lang="en-IN" smtClean="0"/>
              <a:t>04-05-2024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BDA5A-D43D-4B35-ABA0-B199E4A8DD38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0957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6882" y="997528"/>
            <a:ext cx="8825660" cy="2588363"/>
          </a:xfrm>
        </p:spPr>
        <p:txBody>
          <a:bodyPr/>
          <a:lstStyle/>
          <a:p>
            <a:pPr algn="r"/>
            <a:r>
              <a:rPr lang="en-IN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SQL </a:t>
            </a:r>
            <a:r>
              <a:rPr lang="en-IN" sz="6000" b="1" dirty="0">
                <a:latin typeface="Arial" panose="020B0604020202020204" pitchFamily="34" charset="0"/>
                <a:cs typeface="Arial" panose="020B0604020202020204" pitchFamily="34" charset="0"/>
              </a:rPr>
              <a:t>Capstone Project</a:t>
            </a:r>
            <a:endParaRPr lang="en-IN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2436" y="4403308"/>
            <a:ext cx="6600104" cy="1595709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Title :- 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Analysis Presentation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Name :- </a:t>
            </a:r>
            <a:r>
              <a:rPr lang="en-US" b="1" dirty="0" smtClean="0">
                <a:solidFill>
                  <a:schemeClr val="tx1"/>
                </a:solidFill>
              </a:rPr>
              <a:t>Darshan Raj 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Date :- </a:t>
            </a:r>
            <a:r>
              <a:rPr lang="en-US" b="1" dirty="0" smtClean="0">
                <a:solidFill>
                  <a:schemeClr val="tx1"/>
                </a:solidFill>
              </a:rPr>
              <a:t>01-05-2024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9" y="1434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Tax and Gross Margin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909" y="1469015"/>
            <a:ext cx="702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city with the highest VAT percentage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8" y="2060542"/>
            <a:ext cx="5360665" cy="890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5909" y="3542544"/>
            <a:ext cx="644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customer type with the highest VAT payments.</a:t>
            </a:r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08" y="4235159"/>
            <a:ext cx="4232565" cy="109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9091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1173"/>
          </a:xfrm>
        </p:spPr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City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6111" y="1343891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For each branch, what is the corresponding city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35064"/>
            <a:ext cx="3230369" cy="1626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638" y="4383385"/>
            <a:ext cx="623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which city was the highest revenue recorded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5274558"/>
            <a:ext cx="3599435" cy="77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31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Overview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202405042104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253" y="1343891"/>
            <a:ext cx="11839999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145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436418"/>
            <a:ext cx="8825658" cy="1129145"/>
          </a:xfrm>
        </p:spPr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7127" y="1995055"/>
            <a:ext cx="68441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Product analysis</a:t>
            </a:r>
          </a:p>
          <a:p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mainly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products in the product line.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Where “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Food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beverages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are most selling products and also “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highest revenue generating”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Highest rated products are: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Food and beverages - 7.11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Fashion accessories – 7.03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Health and beauty - 7</a:t>
            </a:r>
          </a:p>
        </p:txBody>
      </p:sp>
    </p:spTree>
    <p:extLst>
      <p:ext uri="{BB962C8B-B14F-4D97-AF65-F5344CB8AC3E}">
        <p14:creationId xmlns:p14="http://schemas.microsoft.com/office/powerpoint/2010/main" val="342244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0873" y="457200"/>
            <a:ext cx="76754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b="1" dirty="0" smtClean="0"/>
              <a:t>2. Sales Analysis</a:t>
            </a:r>
          </a:p>
          <a:p>
            <a:pPr fontAlgn="base"/>
            <a:endParaRPr lang="en-IN" b="1" dirty="0" smtClean="0"/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Looking at the sales data branch “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 has made highest sales.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three distinct payment methods: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Cash, Credit card, and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Ewallet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city with the highest VAT percentage is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yangon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suggesting higher tax implications for transactions in that city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n-IN" b="1" dirty="0"/>
              <a:t> Customer </a:t>
            </a:r>
            <a:r>
              <a:rPr lang="en-IN" b="1" dirty="0" smtClean="0"/>
              <a:t>Analysis</a:t>
            </a:r>
          </a:p>
          <a:p>
            <a:pPr fontAlgn="base"/>
            <a:endParaRPr lang="en-US" b="1" dirty="0" smtClean="0"/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smtClean="0"/>
              <a:t>There are two types of customers </a:t>
            </a:r>
            <a:r>
              <a:rPr lang="en-US" b="1" dirty="0" smtClean="0"/>
              <a:t>“Member and Normal”</a:t>
            </a:r>
            <a:endParaRPr lang="en-IN" b="1" dirty="0" smtClean="0"/>
          </a:p>
          <a:p>
            <a:pPr fontAlgn="base"/>
            <a:endParaRPr lang="en-IN" b="1" dirty="0"/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smtClean="0"/>
              <a:t>those who are having the “</a:t>
            </a:r>
            <a:r>
              <a:rPr lang="en-US" b="1" dirty="0" smtClean="0"/>
              <a:t>membership in the branch</a:t>
            </a:r>
            <a:r>
              <a:rPr lang="en-US" dirty="0" smtClean="0"/>
              <a:t>”, are </a:t>
            </a:r>
            <a:r>
              <a:rPr lang="en-US" dirty="0"/>
              <a:t>the customer type contributing the highest </a:t>
            </a:r>
            <a:r>
              <a:rPr lang="en-US" dirty="0" smtClean="0"/>
              <a:t>revenue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smtClean="0"/>
              <a:t>More frequent customers type are </a:t>
            </a:r>
            <a:r>
              <a:rPr lang="en-US" b="1" dirty="0" smtClean="0"/>
              <a:t>“Member”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 smtClean="0"/>
              <a:t>Most of the customers give rating around “</a:t>
            </a:r>
            <a:r>
              <a:rPr lang="en-US" b="1" dirty="0" smtClean="0"/>
              <a:t>8:00 PM -9:00PM</a:t>
            </a:r>
            <a:r>
              <a:rPr lang="en-US" dirty="0" smtClean="0"/>
              <a:t>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85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748670">
            <a:off x="687674" y="2794136"/>
            <a:ext cx="9404723" cy="1400530"/>
          </a:xfrm>
        </p:spPr>
        <p:txBody>
          <a:bodyPr/>
          <a:lstStyle/>
          <a:p>
            <a:pPr algn="ctr"/>
            <a:r>
              <a:rPr lang="en-US" sz="96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166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Product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 is basically to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 the different product lines, the products lines performing best and the product lines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that generates more revenue.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Sales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marL="0" indent="0" fontAlgn="base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he main aim of this analysis is to help with measuring the effectiveness of each sales strategy and also to modify if needed to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gain more sales.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Customer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analysis aims to uncover the different customer segments, purchase trends and the profitability of each customer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segment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85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43574"/>
          </a:xfrm>
        </p:spPr>
        <p:txBody>
          <a:bodyPr/>
          <a:lstStyle/>
          <a:p>
            <a:pPr algn="ctr"/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76400"/>
            <a:ext cx="8946541" cy="45720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Branch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Product Line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Customer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Sales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Trends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Payment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Customer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Satisfaction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Tax and Gross Margin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City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Code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onclusion</a:t>
            </a: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7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Branch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6111" y="1853248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 of sales performance for each branch (A, B, and C)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869396"/>
            <a:ext cx="10770171" cy="15074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111" y="5387410"/>
            <a:ext cx="8091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By the above table we can come to know than branch “C” is performing better than branch “A” and branch “B”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66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Product Line Analysis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6111" y="1853248"/>
            <a:ext cx="491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roduct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that is having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highest sales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53" y="2601599"/>
            <a:ext cx="4283522" cy="652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986" y="3632797"/>
            <a:ext cx="716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product line is most frequently associated with each gender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287" y="4002129"/>
            <a:ext cx="3110976" cy="26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72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Customer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46111" y="317348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customer type occurs most frequently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111" y="1530082"/>
            <a:ext cx="573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customer type contributing the highest revenue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727609"/>
            <a:ext cx="3793496" cy="1150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110" y="5063242"/>
            <a:ext cx="55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predominant gender among customers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09" y="5617371"/>
            <a:ext cx="3593381" cy="7242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09" y="2084211"/>
            <a:ext cx="3291234" cy="7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9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0446"/>
          </a:xfrm>
        </p:spPr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Sales Trends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199" y="2133600"/>
            <a:ext cx="761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sales occurrences for each time of day on every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weekdays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0400" y="5098473"/>
            <a:ext cx="5250873" cy="78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811177"/>
            <a:ext cx="3927765" cy="352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8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79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Payment Methods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321356"/>
            <a:ext cx="836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payment method occurs most frequently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3414"/>
            <a:ext cx="3429000" cy="953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255819"/>
            <a:ext cx="589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count of distinct payment methods in the dataset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1" y="4073794"/>
            <a:ext cx="3807104" cy="13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09" y="0"/>
            <a:ext cx="10515600" cy="900545"/>
          </a:xfrm>
        </p:spPr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Customer Satisfaction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2945" y="1417078"/>
            <a:ext cx="791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time of day when customers provide the most ratings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46" y="2302943"/>
            <a:ext cx="3754582" cy="7675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5909" y="3586987"/>
            <a:ext cx="649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day of the week with the highest average ratings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45" y="4472852"/>
            <a:ext cx="3522096" cy="7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5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1677</TotalTime>
  <Words>455</Words>
  <Application>Microsoft Office PowerPoint</Application>
  <PresentationFormat>Widescreen</PresentationFormat>
  <Paragraphs>77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</vt:lpstr>
      <vt:lpstr>Wingdings 3</vt:lpstr>
      <vt:lpstr>Ion</vt:lpstr>
      <vt:lpstr>SQL Capstone Project</vt:lpstr>
      <vt:lpstr>Agenda</vt:lpstr>
      <vt:lpstr>Objectives</vt:lpstr>
      <vt:lpstr>Branch Performance</vt:lpstr>
      <vt:lpstr>Product Line Analysis</vt:lpstr>
      <vt:lpstr>Customer Behavior</vt:lpstr>
      <vt:lpstr>Sales Trends</vt:lpstr>
      <vt:lpstr>Payment Methods </vt:lpstr>
      <vt:lpstr>Customer Satisfaction</vt:lpstr>
      <vt:lpstr>Tax and Gross Margin Analysis</vt:lpstr>
      <vt:lpstr>City Analysis</vt:lpstr>
      <vt:lpstr>Code Overview</vt:lpstr>
      <vt:lpstr>Conclusion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Capstone Project: Crime Data Analysis with MySQL and Python</dc:title>
  <dc:creator>DELL</dc:creator>
  <cp:lastModifiedBy>DELL</cp:lastModifiedBy>
  <cp:revision>39</cp:revision>
  <dcterms:created xsi:type="dcterms:W3CDTF">2024-03-08T08:51:50Z</dcterms:created>
  <dcterms:modified xsi:type="dcterms:W3CDTF">2024-05-05T11:32:48Z</dcterms:modified>
</cp:coreProperties>
</file>